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15"/>
  </p:notesMasterIdLst>
  <p:handoutMasterIdLst>
    <p:handoutMasterId r:id="rId16"/>
  </p:handoutMasterIdLst>
  <p:sldIdLst>
    <p:sldId id="260" r:id="rId2"/>
    <p:sldId id="266" r:id="rId3"/>
    <p:sldId id="292" r:id="rId4"/>
    <p:sldId id="333" r:id="rId5"/>
    <p:sldId id="290" r:id="rId6"/>
    <p:sldId id="335" r:id="rId7"/>
    <p:sldId id="336" r:id="rId8"/>
    <p:sldId id="337" r:id="rId9"/>
    <p:sldId id="334" r:id="rId10"/>
    <p:sldId id="338" r:id="rId11"/>
    <p:sldId id="339" r:id="rId12"/>
    <p:sldId id="340" r:id="rId13"/>
    <p:sldId id="341" r:id="rId14"/>
  </p:sldIdLst>
  <p:sldSz cx="9144000" cy="6858000" type="screen4x3"/>
  <p:notesSz cx="6797675" cy="9925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 Corporation" initials="" lastIdx="6" clrIdx="0"/>
  <p:cmAuthor id="1" name="Elisabeth Keating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3" autoAdjust="0"/>
    <p:restoredTop sz="94707" autoAdjust="0"/>
  </p:normalViewPr>
  <p:slideViewPr>
    <p:cSldViewPr>
      <p:cViewPr varScale="1">
        <p:scale>
          <a:sx n="72" d="100"/>
          <a:sy n="72" d="100"/>
        </p:scale>
        <p:origin x="70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1302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454" cy="4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Verdana" pitchFamily="34" charset="0"/>
              </a:defRPr>
            </a:lvl1pPr>
          </a:lstStyle>
          <a:p>
            <a:endParaRPr lang="en-US" altLang="es-ES"/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680" y="0"/>
            <a:ext cx="2945454" cy="4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Verdana" pitchFamily="34" charset="0"/>
              </a:defRPr>
            </a:lvl1pPr>
          </a:lstStyle>
          <a:p>
            <a:endParaRPr lang="en-US" altLang="es-ES"/>
          </a:p>
        </p:txBody>
      </p:sp>
      <p:sp>
        <p:nvSpPr>
          <p:cNvPr id="299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780"/>
            <a:ext cx="2945454" cy="4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Verdana" pitchFamily="34" charset="0"/>
              </a:defRPr>
            </a:lvl1pPr>
          </a:lstStyle>
          <a:p>
            <a:endParaRPr lang="en-US" altLang="es-ES"/>
          </a:p>
        </p:txBody>
      </p:sp>
      <p:sp>
        <p:nvSpPr>
          <p:cNvPr id="299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680" y="9427780"/>
            <a:ext cx="2945454" cy="4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Verdana" pitchFamily="34" charset="0"/>
              </a:defRPr>
            </a:lvl1pPr>
          </a:lstStyle>
          <a:p>
            <a:fld id="{4187B59D-B90E-4CFA-9811-DADFB6AB40D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195493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454" cy="4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Verdana" pitchFamily="34" charset="0"/>
              </a:defRPr>
            </a:lvl1pPr>
          </a:lstStyle>
          <a:p>
            <a:endParaRPr lang="en-US" altLang="es-ES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680" y="0"/>
            <a:ext cx="2945454" cy="4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Verdana" pitchFamily="34" charset="0"/>
              </a:defRPr>
            </a:lvl1pPr>
          </a:lstStyle>
          <a:p>
            <a:endParaRPr lang="en-US" altLang="es-ES"/>
          </a:p>
        </p:txBody>
      </p:sp>
      <p:sp>
        <p:nvSpPr>
          <p:cNvPr id="297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78" y="4714739"/>
            <a:ext cx="5437523" cy="446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780"/>
            <a:ext cx="2945454" cy="4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Verdana" pitchFamily="34" charset="0"/>
              </a:defRPr>
            </a:lvl1pPr>
          </a:lstStyle>
          <a:p>
            <a:endParaRPr lang="en-US" altLang="es-ES"/>
          </a:p>
        </p:txBody>
      </p:sp>
      <p:sp>
        <p:nvSpPr>
          <p:cNvPr id="297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680" y="9427780"/>
            <a:ext cx="2945454" cy="49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Verdana" pitchFamily="34" charset="0"/>
              </a:defRPr>
            </a:lvl1pPr>
          </a:lstStyle>
          <a:p>
            <a:fld id="{65885DDE-7B57-4669-9008-54F0E9C14032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584273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B5D40-64E0-4890-B7B2-667590699EDE}" type="slidenum">
              <a:rPr lang="en-US" altLang="es-ES"/>
              <a:pPr/>
              <a:t>1</a:t>
            </a:fld>
            <a:endParaRPr lang="en-US" altLang="es-E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AutoShape 2"/>
          <p:cNvSpPr>
            <a:spLocks noChangeArrowheads="1"/>
          </p:cNvSpPr>
          <p:nvPr/>
        </p:nvSpPr>
        <p:spPr bwMode="auto">
          <a:xfrm>
            <a:off x="304800" y="381000"/>
            <a:ext cx="8534400" cy="59436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89123" name="AutoShape 3"/>
          <p:cNvSpPr>
            <a:spLocks noChangeArrowheads="1"/>
          </p:cNvSpPr>
          <p:nvPr/>
        </p:nvSpPr>
        <p:spPr bwMode="auto">
          <a:xfrm>
            <a:off x="381000" y="457200"/>
            <a:ext cx="8382000" cy="5791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89124" name="Line 4"/>
          <p:cNvSpPr>
            <a:spLocks noChangeShapeType="1"/>
          </p:cNvSpPr>
          <p:nvPr/>
        </p:nvSpPr>
        <p:spPr bwMode="auto">
          <a:xfrm>
            <a:off x="1447800" y="2514600"/>
            <a:ext cx="69342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89125" name="AutoShape 5"/>
          <p:cNvSpPr>
            <a:spLocks noChangeArrowheads="1"/>
          </p:cNvSpPr>
          <p:nvPr/>
        </p:nvSpPr>
        <p:spPr bwMode="auto">
          <a:xfrm>
            <a:off x="-2667000" y="1981200"/>
            <a:ext cx="3657600" cy="3657600"/>
          </a:xfrm>
          <a:custGeom>
            <a:avLst/>
            <a:gdLst>
              <a:gd name="G0" fmla="+- 14556 0 0"/>
              <a:gd name="G1" fmla="+- -31111 0 0"/>
              <a:gd name="G2" fmla="+- 32000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14556 -32000"/>
              <a:gd name="T13" fmla="*/ T12 w 64000"/>
              <a:gd name="T14" fmla="+- 0 -28498 -32000"/>
              <a:gd name="T15" fmla="*/ -28498 h 64000"/>
              <a:gd name="T16" fmla="+- 0 32000 -32000"/>
              <a:gd name="T17" fmla="*/ T16 w 64000"/>
              <a:gd name="T18" fmla="+- 0 0 -32000"/>
              <a:gd name="T19" fmla="*/ 0 h 64000"/>
              <a:gd name="T20" fmla="+- 0 14556 -32000"/>
              <a:gd name="T21" fmla="*/ T20 w 64000"/>
              <a:gd name="T22" fmla="+- 0 28497 -32000"/>
              <a:gd name="T23" fmla="*/ 28497 h 64000"/>
              <a:gd name="T24" fmla="+- 0 14556 -32000"/>
              <a:gd name="T25" fmla="*/ T24 w 64000"/>
              <a:gd name="T26" fmla="+- 0 28497 -32000"/>
              <a:gd name="T27" fmla="*/ 28497 h 64000"/>
              <a:gd name="T28" fmla="+- 0 14555 -32000"/>
              <a:gd name="T29" fmla="*/ T28 w 64000"/>
              <a:gd name="T30" fmla="+- 0 28497 -32000"/>
              <a:gd name="T31" fmla="*/ 28497 h 64000"/>
              <a:gd name="T32" fmla="+- 0 14556 -32000"/>
              <a:gd name="T33" fmla="*/ T32 w 64000"/>
              <a:gd name="T34" fmla="+- 0 28498 -32000"/>
              <a:gd name="T35" fmla="*/ 28498 h 64000"/>
              <a:gd name="T36" fmla="+- 0 14556 -32000"/>
              <a:gd name="T37" fmla="*/ T36 w 64000"/>
              <a:gd name="T38" fmla="+- 0 -28498 -32000"/>
              <a:gd name="T39" fmla="*/ -28498 h 64000"/>
              <a:gd name="T40" fmla="+- 0 14555 -32000"/>
              <a:gd name="T41" fmla="*/ T40 w 64000"/>
              <a:gd name="T42" fmla="+- 0 -28498 -32000"/>
              <a:gd name="T43" fmla="*/ -28498 h 64000"/>
              <a:gd name="T44" fmla="+- 0 14556 -32000"/>
              <a:gd name="T45" fmla="*/ T44 w 64000"/>
              <a:gd name="T46" fmla="+- 0 -28498 -32000"/>
              <a:gd name="T47" fmla="*/ -28498 h 64000"/>
              <a:gd name="T48" fmla="+- 0 G27 -32000"/>
              <a:gd name="T49" fmla="*/ T48 w 64000"/>
              <a:gd name="T50" fmla="+- 0 G11 -32000"/>
              <a:gd name="T51" fmla="*/ G11 h 64000"/>
              <a:gd name="T52" fmla="+- 0 G25 -32000"/>
              <a:gd name="T53" fmla="*/ T52 w 64000"/>
              <a:gd name="T54" fmla="+- 0 G14 -32000"/>
              <a:gd name="T55" fmla="*/ G14 h 64000"/>
            </a:gdLst>
            <a:ahLst/>
            <a:cxnLst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T49" t="T51" r="T53" b="T55"/>
            <a:pathLst>
              <a:path w="64000" h="64000">
                <a:moveTo>
                  <a:pt x="46556" y="3502"/>
                </a:moveTo>
                <a:cubicBezTo>
                  <a:pt x="57262" y="8970"/>
                  <a:pt x="64000" y="19978"/>
                  <a:pt x="64000" y="32000"/>
                </a:cubicBezTo>
                <a:cubicBezTo>
                  <a:pt x="64000" y="44021"/>
                  <a:pt x="57262" y="55029"/>
                  <a:pt x="46556" y="60497"/>
                </a:cubicBezTo>
                <a:cubicBezTo>
                  <a:pt x="46556" y="60497"/>
                  <a:pt x="46556" y="60497"/>
                  <a:pt x="46555" y="60497"/>
                </a:cubicBezTo>
                <a:lnTo>
                  <a:pt x="46556" y="60498"/>
                </a:lnTo>
                <a:lnTo>
                  <a:pt x="46556" y="3502"/>
                </a:lnTo>
                <a:lnTo>
                  <a:pt x="46555" y="3502"/>
                </a:lnTo>
                <a:cubicBezTo>
                  <a:pt x="46556" y="3502"/>
                  <a:pt x="46556" y="3502"/>
                  <a:pt x="46556" y="350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389126" name="AutoShape 6"/>
          <p:cNvSpPr>
            <a:spLocks noChangeArrowheads="1"/>
          </p:cNvSpPr>
          <p:nvPr/>
        </p:nvSpPr>
        <p:spPr bwMode="auto">
          <a:xfrm>
            <a:off x="-3352800" y="533400"/>
            <a:ext cx="4038600" cy="4038600"/>
          </a:xfrm>
          <a:custGeom>
            <a:avLst/>
            <a:gdLst>
              <a:gd name="G0" fmla="+- 21057 0 0"/>
              <a:gd name="G1" fmla="+- -28403 0 0"/>
              <a:gd name="G2" fmla="+- 32000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21057 -32000"/>
              <a:gd name="T13" fmla="*/ T12 w 64000"/>
              <a:gd name="T14" fmla="+- 0 -24096 -32000"/>
              <a:gd name="T15" fmla="*/ -24096 h 64000"/>
              <a:gd name="T16" fmla="+- 0 32000 -32000"/>
              <a:gd name="T17" fmla="*/ T16 w 64000"/>
              <a:gd name="T18" fmla="+- 0 0 -32000"/>
              <a:gd name="T19" fmla="*/ 0 h 64000"/>
              <a:gd name="T20" fmla="+- 0 21057 -32000"/>
              <a:gd name="T21" fmla="*/ T20 w 64000"/>
              <a:gd name="T22" fmla="+- 0 24095 -32000"/>
              <a:gd name="T23" fmla="*/ 24095 h 64000"/>
              <a:gd name="T24" fmla="+- 0 21057 -32000"/>
              <a:gd name="T25" fmla="*/ T24 w 64000"/>
              <a:gd name="T26" fmla="+- 0 24095 -32000"/>
              <a:gd name="T27" fmla="*/ 24095 h 64000"/>
              <a:gd name="T28" fmla="+- 0 21056 -32000"/>
              <a:gd name="T29" fmla="*/ T28 w 64000"/>
              <a:gd name="T30" fmla="+- 0 24095 -32000"/>
              <a:gd name="T31" fmla="*/ 24095 h 64000"/>
              <a:gd name="T32" fmla="+- 0 21057 -32000"/>
              <a:gd name="T33" fmla="*/ T32 w 64000"/>
              <a:gd name="T34" fmla="+- 0 24096 -32000"/>
              <a:gd name="T35" fmla="*/ 24096 h 64000"/>
              <a:gd name="T36" fmla="+- 0 21057 -32000"/>
              <a:gd name="T37" fmla="*/ T36 w 64000"/>
              <a:gd name="T38" fmla="+- 0 -24096 -32000"/>
              <a:gd name="T39" fmla="*/ -24096 h 64000"/>
              <a:gd name="T40" fmla="+- 0 21056 -32000"/>
              <a:gd name="T41" fmla="*/ T40 w 64000"/>
              <a:gd name="T42" fmla="+- 0 -24096 -32000"/>
              <a:gd name="T43" fmla="*/ -24096 h 64000"/>
              <a:gd name="T44" fmla="+- 0 21057 -32000"/>
              <a:gd name="T45" fmla="*/ T44 w 64000"/>
              <a:gd name="T46" fmla="+- 0 -24096 -32000"/>
              <a:gd name="T47" fmla="*/ -24096 h 64000"/>
              <a:gd name="T48" fmla="+- 0 G27 -32000"/>
              <a:gd name="T49" fmla="*/ T48 w 64000"/>
              <a:gd name="T50" fmla="+- 0 G11 -32000"/>
              <a:gd name="T51" fmla="*/ G11 h 64000"/>
              <a:gd name="T52" fmla="+- 0 G25 -32000"/>
              <a:gd name="T53" fmla="*/ T52 w 64000"/>
              <a:gd name="T54" fmla="+- 0 G14 -32000"/>
              <a:gd name="T55" fmla="*/ G14 h 64000"/>
            </a:gdLst>
            <a:ahLst/>
            <a:cxnLst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T49" t="T51" r="T53" b="T55"/>
            <a:pathLst>
              <a:path w="64000" h="64000">
                <a:moveTo>
                  <a:pt x="53057" y="7904"/>
                </a:moveTo>
                <a:cubicBezTo>
                  <a:pt x="60010" y="13981"/>
                  <a:pt x="64000" y="22765"/>
                  <a:pt x="64000" y="32000"/>
                </a:cubicBezTo>
                <a:cubicBezTo>
                  <a:pt x="64000" y="41234"/>
                  <a:pt x="60010" y="50018"/>
                  <a:pt x="53057" y="56095"/>
                </a:cubicBezTo>
                <a:cubicBezTo>
                  <a:pt x="53057" y="56095"/>
                  <a:pt x="53057" y="56095"/>
                  <a:pt x="53056" y="56095"/>
                </a:cubicBezTo>
                <a:lnTo>
                  <a:pt x="53057" y="56096"/>
                </a:lnTo>
                <a:lnTo>
                  <a:pt x="53057" y="7904"/>
                </a:lnTo>
                <a:lnTo>
                  <a:pt x="53056" y="7904"/>
                </a:lnTo>
                <a:cubicBezTo>
                  <a:pt x="53057" y="7904"/>
                  <a:pt x="53057" y="7904"/>
                  <a:pt x="53057" y="7904"/>
                </a:cubicBezTo>
                <a:close/>
              </a:path>
            </a:pathLst>
          </a:custGeom>
          <a:solidFill>
            <a:schemeClr val="hlink">
              <a:alpha val="600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389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015162" cy="1444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s-ES" noProof="0"/>
              <a:t>Click to edit Master title style</a:t>
            </a:r>
          </a:p>
        </p:txBody>
      </p:sp>
      <p:sp>
        <p:nvSpPr>
          <p:cNvPr id="389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048000"/>
            <a:ext cx="7015162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s-ES" noProof="0"/>
              <a:t>Click to edit Master subtitle style</a:t>
            </a:r>
          </a:p>
        </p:txBody>
      </p:sp>
      <p:sp>
        <p:nvSpPr>
          <p:cNvPr id="389129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389130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389131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108C5CE-37D0-40B0-9EC4-FE73C172F0E3}" type="slidenum">
              <a:rPr lang="en-US" altLang="es-ES"/>
              <a:pPr/>
              <a:t>‹Nº›</a:t>
            </a:fld>
            <a:endParaRPr lang="en-US" altLang="es-ES"/>
          </a:p>
        </p:txBody>
      </p:sp>
      <p:sp>
        <p:nvSpPr>
          <p:cNvPr id="389132" name="AutoShape 12"/>
          <p:cNvSpPr>
            <a:spLocks noChangeArrowheads="1"/>
          </p:cNvSpPr>
          <p:nvPr userDrawn="1"/>
        </p:nvSpPr>
        <p:spPr bwMode="auto">
          <a:xfrm>
            <a:off x="304800" y="381000"/>
            <a:ext cx="8534400" cy="59436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89133" name="AutoShape 13"/>
          <p:cNvSpPr>
            <a:spLocks noChangeArrowheads="1"/>
          </p:cNvSpPr>
          <p:nvPr userDrawn="1"/>
        </p:nvSpPr>
        <p:spPr bwMode="auto">
          <a:xfrm>
            <a:off x="381000" y="457200"/>
            <a:ext cx="8382000" cy="5791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89134" name="Line 14"/>
          <p:cNvSpPr>
            <a:spLocks noChangeShapeType="1"/>
          </p:cNvSpPr>
          <p:nvPr userDrawn="1"/>
        </p:nvSpPr>
        <p:spPr bwMode="auto">
          <a:xfrm>
            <a:off x="1447800" y="2514600"/>
            <a:ext cx="69342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89135" name="AutoShape 15"/>
          <p:cNvSpPr>
            <a:spLocks noChangeArrowheads="1"/>
          </p:cNvSpPr>
          <p:nvPr userDrawn="1"/>
        </p:nvSpPr>
        <p:spPr bwMode="auto">
          <a:xfrm>
            <a:off x="-2667000" y="1981200"/>
            <a:ext cx="3657600" cy="3657600"/>
          </a:xfrm>
          <a:custGeom>
            <a:avLst/>
            <a:gdLst>
              <a:gd name="G0" fmla="+- 14556 0 0"/>
              <a:gd name="G1" fmla="+- -31111 0 0"/>
              <a:gd name="G2" fmla="+- 32000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14556 -32000"/>
              <a:gd name="T13" fmla="*/ T12 w 64000"/>
              <a:gd name="T14" fmla="+- 0 -28498 -32000"/>
              <a:gd name="T15" fmla="*/ -28498 h 64000"/>
              <a:gd name="T16" fmla="+- 0 32000 -32000"/>
              <a:gd name="T17" fmla="*/ T16 w 64000"/>
              <a:gd name="T18" fmla="+- 0 0 -32000"/>
              <a:gd name="T19" fmla="*/ 0 h 64000"/>
              <a:gd name="T20" fmla="+- 0 14556 -32000"/>
              <a:gd name="T21" fmla="*/ T20 w 64000"/>
              <a:gd name="T22" fmla="+- 0 28497 -32000"/>
              <a:gd name="T23" fmla="*/ 28497 h 64000"/>
              <a:gd name="T24" fmla="+- 0 14556 -32000"/>
              <a:gd name="T25" fmla="*/ T24 w 64000"/>
              <a:gd name="T26" fmla="+- 0 28497 -32000"/>
              <a:gd name="T27" fmla="*/ 28497 h 64000"/>
              <a:gd name="T28" fmla="+- 0 14555 -32000"/>
              <a:gd name="T29" fmla="*/ T28 w 64000"/>
              <a:gd name="T30" fmla="+- 0 28497 -32000"/>
              <a:gd name="T31" fmla="*/ 28497 h 64000"/>
              <a:gd name="T32" fmla="+- 0 14556 -32000"/>
              <a:gd name="T33" fmla="*/ T32 w 64000"/>
              <a:gd name="T34" fmla="+- 0 28498 -32000"/>
              <a:gd name="T35" fmla="*/ 28498 h 64000"/>
              <a:gd name="T36" fmla="+- 0 14556 -32000"/>
              <a:gd name="T37" fmla="*/ T36 w 64000"/>
              <a:gd name="T38" fmla="+- 0 -28498 -32000"/>
              <a:gd name="T39" fmla="*/ -28498 h 64000"/>
              <a:gd name="T40" fmla="+- 0 14555 -32000"/>
              <a:gd name="T41" fmla="*/ T40 w 64000"/>
              <a:gd name="T42" fmla="+- 0 -28498 -32000"/>
              <a:gd name="T43" fmla="*/ -28498 h 64000"/>
              <a:gd name="T44" fmla="+- 0 14556 -32000"/>
              <a:gd name="T45" fmla="*/ T44 w 64000"/>
              <a:gd name="T46" fmla="+- 0 -28498 -32000"/>
              <a:gd name="T47" fmla="*/ -28498 h 64000"/>
              <a:gd name="T48" fmla="+- 0 G27 -32000"/>
              <a:gd name="T49" fmla="*/ T48 w 64000"/>
              <a:gd name="T50" fmla="+- 0 G11 -32000"/>
              <a:gd name="T51" fmla="*/ G11 h 64000"/>
              <a:gd name="T52" fmla="+- 0 G25 -32000"/>
              <a:gd name="T53" fmla="*/ T52 w 64000"/>
              <a:gd name="T54" fmla="+- 0 G14 -32000"/>
              <a:gd name="T55" fmla="*/ G14 h 64000"/>
            </a:gdLst>
            <a:ahLst/>
            <a:cxnLst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T49" t="T51" r="T53" b="T55"/>
            <a:pathLst>
              <a:path w="64000" h="64000">
                <a:moveTo>
                  <a:pt x="46556" y="3502"/>
                </a:moveTo>
                <a:cubicBezTo>
                  <a:pt x="57262" y="8970"/>
                  <a:pt x="64000" y="19978"/>
                  <a:pt x="64000" y="32000"/>
                </a:cubicBezTo>
                <a:cubicBezTo>
                  <a:pt x="64000" y="44021"/>
                  <a:pt x="57262" y="55029"/>
                  <a:pt x="46556" y="60497"/>
                </a:cubicBezTo>
                <a:cubicBezTo>
                  <a:pt x="46556" y="60497"/>
                  <a:pt x="46556" y="60497"/>
                  <a:pt x="46555" y="60497"/>
                </a:cubicBezTo>
                <a:lnTo>
                  <a:pt x="46556" y="60498"/>
                </a:lnTo>
                <a:lnTo>
                  <a:pt x="46556" y="3502"/>
                </a:lnTo>
                <a:lnTo>
                  <a:pt x="46555" y="3502"/>
                </a:lnTo>
                <a:cubicBezTo>
                  <a:pt x="46556" y="3502"/>
                  <a:pt x="46556" y="3502"/>
                  <a:pt x="46556" y="350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389136" name="AutoShape 16"/>
          <p:cNvSpPr>
            <a:spLocks noChangeArrowheads="1"/>
          </p:cNvSpPr>
          <p:nvPr userDrawn="1"/>
        </p:nvSpPr>
        <p:spPr bwMode="auto">
          <a:xfrm>
            <a:off x="-3352800" y="533400"/>
            <a:ext cx="4038600" cy="4038600"/>
          </a:xfrm>
          <a:custGeom>
            <a:avLst/>
            <a:gdLst>
              <a:gd name="G0" fmla="+- 21057 0 0"/>
              <a:gd name="G1" fmla="+- -28403 0 0"/>
              <a:gd name="G2" fmla="+- 32000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21057 -32000"/>
              <a:gd name="T13" fmla="*/ T12 w 64000"/>
              <a:gd name="T14" fmla="+- 0 -24096 -32000"/>
              <a:gd name="T15" fmla="*/ -24096 h 64000"/>
              <a:gd name="T16" fmla="+- 0 32000 -32000"/>
              <a:gd name="T17" fmla="*/ T16 w 64000"/>
              <a:gd name="T18" fmla="+- 0 0 -32000"/>
              <a:gd name="T19" fmla="*/ 0 h 64000"/>
              <a:gd name="T20" fmla="+- 0 21057 -32000"/>
              <a:gd name="T21" fmla="*/ T20 w 64000"/>
              <a:gd name="T22" fmla="+- 0 24095 -32000"/>
              <a:gd name="T23" fmla="*/ 24095 h 64000"/>
              <a:gd name="T24" fmla="+- 0 21057 -32000"/>
              <a:gd name="T25" fmla="*/ T24 w 64000"/>
              <a:gd name="T26" fmla="+- 0 24095 -32000"/>
              <a:gd name="T27" fmla="*/ 24095 h 64000"/>
              <a:gd name="T28" fmla="+- 0 21056 -32000"/>
              <a:gd name="T29" fmla="*/ T28 w 64000"/>
              <a:gd name="T30" fmla="+- 0 24095 -32000"/>
              <a:gd name="T31" fmla="*/ 24095 h 64000"/>
              <a:gd name="T32" fmla="+- 0 21057 -32000"/>
              <a:gd name="T33" fmla="*/ T32 w 64000"/>
              <a:gd name="T34" fmla="+- 0 24096 -32000"/>
              <a:gd name="T35" fmla="*/ 24096 h 64000"/>
              <a:gd name="T36" fmla="+- 0 21057 -32000"/>
              <a:gd name="T37" fmla="*/ T36 w 64000"/>
              <a:gd name="T38" fmla="+- 0 -24096 -32000"/>
              <a:gd name="T39" fmla="*/ -24096 h 64000"/>
              <a:gd name="T40" fmla="+- 0 21056 -32000"/>
              <a:gd name="T41" fmla="*/ T40 w 64000"/>
              <a:gd name="T42" fmla="+- 0 -24096 -32000"/>
              <a:gd name="T43" fmla="*/ -24096 h 64000"/>
              <a:gd name="T44" fmla="+- 0 21057 -32000"/>
              <a:gd name="T45" fmla="*/ T44 w 64000"/>
              <a:gd name="T46" fmla="+- 0 -24096 -32000"/>
              <a:gd name="T47" fmla="*/ -24096 h 64000"/>
              <a:gd name="T48" fmla="+- 0 G27 -32000"/>
              <a:gd name="T49" fmla="*/ T48 w 64000"/>
              <a:gd name="T50" fmla="+- 0 G11 -32000"/>
              <a:gd name="T51" fmla="*/ G11 h 64000"/>
              <a:gd name="T52" fmla="+- 0 G25 -32000"/>
              <a:gd name="T53" fmla="*/ T52 w 64000"/>
              <a:gd name="T54" fmla="+- 0 G14 -32000"/>
              <a:gd name="T55" fmla="*/ G14 h 64000"/>
            </a:gdLst>
            <a:ahLst/>
            <a:cxnLst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T49" t="T51" r="T53" b="T55"/>
            <a:pathLst>
              <a:path w="64000" h="64000">
                <a:moveTo>
                  <a:pt x="53057" y="7904"/>
                </a:moveTo>
                <a:cubicBezTo>
                  <a:pt x="60010" y="13981"/>
                  <a:pt x="64000" y="22765"/>
                  <a:pt x="64000" y="32000"/>
                </a:cubicBezTo>
                <a:cubicBezTo>
                  <a:pt x="64000" y="41234"/>
                  <a:pt x="60010" y="50018"/>
                  <a:pt x="53057" y="56095"/>
                </a:cubicBezTo>
                <a:cubicBezTo>
                  <a:pt x="53057" y="56095"/>
                  <a:pt x="53057" y="56095"/>
                  <a:pt x="53056" y="56095"/>
                </a:cubicBezTo>
                <a:lnTo>
                  <a:pt x="53057" y="56096"/>
                </a:lnTo>
                <a:lnTo>
                  <a:pt x="53057" y="7904"/>
                </a:lnTo>
                <a:lnTo>
                  <a:pt x="53056" y="7904"/>
                </a:lnTo>
                <a:cubicBezTo>
                  <a:pt x="53057" y="7904"/>
                  <a:pt x="53057" y="7904"/>
                  <a:pt x="53057" y="7904"/>
                </a:cubicBezTo>
                <a:close/>
              </a:path>
            </a:pathLst>
          </a:custGeom>
          <a:solidFill>
            <a:schemeClr val="hlink">
              <a:alpha val="600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4EFE9-EBCA-41A8-8E53-30AF840D02F0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3939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8733A-5847-486D-88EA-CE7C1F21A4E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06347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D06EB-D9AC-4090-A2F0-C2F5D237218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40712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8B1F5-113E-4235-B89E-7A0ABF50E45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32064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37261-77FC-48D0-A9C0-6E3229E6C2D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7952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A431F-785C-4FE8-8A7D-1FAFE1BDD2E8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79843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1725F-F293-4F47-A654-CDB498084E87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75997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5DB32-10BA-4AD7-B7A1-2F547C4700F2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52704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C8310-2BA4-43A0-9FD2-5B5A837F8CA0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71882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0B677-02C0-42B6-9CFC-DE8889B2511F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81285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098" name="Group 2"/>
          <p:cNvGrpSpPr>
            <a:grpSpLocks/>
          </p:cNvGrpSpPr>
          <p:nvPr/>
        </p:nvGrpSpPr>
        <p:grpSpPr bwMode="auto">
          <a:xfrm>
            <a:off x="76200" y="152400"/>
            <a:ext cx="8991600" cy="6629400"/>
            <a:chOff x="48" y="96"/>
            <a:chExt cx="5664" cy="4176"/>
          </a:xfrm>
        </p:grpSpPr>
        <p:sp>
          <p:nvSpPr>
            <p:cNvPr id="388099" name="AutoShape 3"/>
            <p:cNvSpPr>
              <a:spLocks noChangeArrowheads="1"/>
            </p:cNvSpPr>
            <p:nvPr userDrawn="1"/>
          </p:nvSpPr>
          <p:spPr bwMode="auto">
            <a:xfrm>
              <a:off x="48" y="96"/>
              <a:ext cx="5664" cy="417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88100" name="AutoShape 4"/>
            <p:cNvSpPr>
              <a:spLocks noChangeArrowheads="1"/>
            </p:cNvSpPr>
            <p:nvPr userDrawn="1"/>
          </p:nvSpPr>
          <p:spPr bwMode="auto">
            <a:xfrm>
              <a:off x="96" y="144"/>
              <a:ext cx="5568" cy="40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388101" name="Line 5"/>
          <p:cNvSpPr>
            <a:spLocks noChangeShapeType="1"/>
          </p:cNvSpPr>
          <p:nvPr/>
        </p:nvSpPr>
        <p:spPr bwMode="auto">
          <a:xfrm>
            <a:off x="1371600" y="1524000"/>
            <a:ext cx="73152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88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388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388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endParaRPr lang="en-US" altLang="es-ES"/>
          </a:p>
        </p:txBody>
      </p:sp>
      <p:sp>
        <p:nvSpPr>
          <p:cNvPr id="388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endParaRPr lang="en-US" altLang="es-ES"/>
          </a:p>
        </p:txBody>
      </p:sp>
      <p:sp>
        <p:nvSpPr>
          <p:cNvPr id="388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fld id="{FD06CA02-913F-4498-8FF2-5C32DC45741F}" type="slidenum">
              <a:rPr lang="en-US" altLang="es-ES"/>
              <a:pPr/>
              <a:t>‹Nº›</a:t>
            </a:fld>
            <a:endParaRPr lang="en-US" altLang="es-ES"/>
          </a:p>
        </p:txBody>
      </p:sp>
      <p:sp>
        <p:nvSpPr>
          <p:cNvPr id="388107" name="AutoShape 11"/>
          <p:cNvSpPr>
            <a:spLocks noChangeArrowheads="1"/>
          </p:cNvSpPr>
          <p:nvPr/>
        </p:nvSpPr>
        <p:spPr bwMode="auto">
          <a:xfrm>
            <a:off x="-2819400" y="1447800"/>
            <a:ext cx="3657600" cy="3657600"/>
          </a:xfrm>
          <a:custGeom>
            <a:avLst/>
            <a:gdLst>
              <a:gd name="G0" fmla="+- 17444 0 0"/>
              <a:gd name="G1" fmla="+- -28889 0 0"/>
              <a:gd name="G2" fmla="+- 32000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17444 -32000"/>
              <a:gd name="T13" fmla="*/ T12 w 64000"/>
              <a:gd name="T14" fmla="+- 0 -26828 -32000"/>
              <a:gd name="T15" fmla="*/ -26828 h 64000"/>
              <a:gd name="T16" fmla="+- 0 32000 -32000"/>
              <a:gd name="T17" fmla="*/ T16 w 64000"/>
              <a:gd name="T18" fmla="+- 0 0 -32000"/>
              <a:gd name="T19" fmla="*/ 0 h 64000"/>
              <a:gd name="T20" fmla="+- 0 17444 -32000"/>
              <a:gd name="T21" fmla="*/ T20 w 64000"/>
              <a:gd name="T22" fmla="+- 0 26827 -32000"/>
              <a:gd name="T23" fmla="*/ 26827 h 64000"/>
              <a:gd name="T24" fmla="+- 0 17444 -32000"/>
              <a:gd name="T25" fmla="*/ T24 w 64000"/>
              <a:gd name="T26" fmla="+- 0 26827 -32000"/>
              <a:gd name="T27" fmla="*/ 26827 h 64000"/>
              <a:gd name="T28" fmla="+- 0 17443 -32000"/>
              <a:gd name="T29" fmla="*/ T28 w 64000"/>
              <a:gd name="T30" fmla="+- 0 26827 -32000"/>
              <a:gd name="T31" fmla="*/ 26827 h 64000"/>
              <a:gd name="T32" fmla="+- 0 17444 -32000"/>
              <a:gd name="T33" fmla="*/ T32 w 64000"/>
              <a:gd name="T34" fmla="+- 0 26828 -32000"/>
              <a:gd name="T35" fmla="*/ 26828 h 64000"/>
              <a:gd name="T36" fmla="+- 0 17444 -32000"/>
              <a:gd name="T37" fmla="*/ T36 w 64000"/>
              <a:gd name="T38" fmla="+- 0 -26828 -32000"/>
              <a:gd name="T39" fmla="*/ -26828 h 64000"/>
              <a:gd name="T40" fmla="+- 0 17443 -32000"/>
              <a:gd name="T41" fmla="*/ T40 w 64000"/>
              <a:gd name="T42" fmla="+- 0 -26828 -32000"/>
              <a:gd name="T43" fmla="*/ -26828 h 64000"/>
              <a:gd name="T44" fmla="+- 0 17444 -32000"/>
              <a:gd name="T45" fmla="*/ T44 w 64000"/>
              <a:gd name="T46" fmla="+- 0 -26828 -32000"/>
              <a:gd name="T47" fmla="*/ -26828 h 64000"/>
              <a:gd name="T48" fmla="+- 0 G27 -32000"/>
              <a:gd name="T49" fmla="*/ T48 w 64000"/>
              <a:gd name="T50" fmla="+- 0 G11 -32000"/>
              <a:gd name="T51" fmla="*/ G11 h 64000"/>
              <a:gd name="T52" fmla="+- 0 G25 -32000"/>
              <a:gd name="T53" fmla="*/ T52 w 64000"/>
              <a:gd name="T54" fmla="+- 0 G14 -32000"/>
              <a:gd name="T55" fmla="*/ G14 h 64000"/>
            </a:gdLst>
            <a:ahLst/>
            <a:cxnLst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T49" t="T51" r="T53" b="T55"/>
            <a:pathLst>
              <a:path w="64000" h="64000">
                <a:moveTo>
                  <a:pt x="49444" y="5172"/>
                </a:moveTo>
                <a:cubicBezTo>
                  <a:pt x="58522" y="11076"/>
                  <a:pt x="64000" y="21170"/>
                  <a:pt x="64000" y="32000"/>
                </a:cubicBezTo>
                <a:cubicBezTo>
                  <a:pt x="64000" y="42829"/>
                  <a:pt x="58522" y="52923"/>
                  <a:pt x="49444" y="58827"/>
                </a:cubicBezTo>
                <a:cubicBezTo>
                  <a:pt x="49444" y="58827"/>
                  <a:pt x="49443" y="58827"/>
                  <a:pt x="49443" y="58827"/>
                </a:cubicBezTo>
                <a:lnTo>
                  <a:pt x="49444" y="58828"/>
                </a:lnTo>
                <a:lnTo>
                  <a:pt x="49444" y="5172"/>
                </a:lnTo>
                <a:lnTo>
                  <a:pt x="49443" y="5172"/>
                </a:lnTo>
                <a:cubicBezTo>
                  <a:pt x="49443" y="5172"/>
                  <a:pt x="49444" y="5172"/>
                  <a:pt x="49444" y="517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388108" name="AutoShape 12"/>
          <p:cNvSpPr>
            <a:spLocks noChangeArrowheads="1"/>
          </p:cNvSpPr>
          <p:nvPr/>
        </p:nvSpPr>
        <p:spPr bwMode="auto">
          <a:xfrm>
            <a:off x="-3352800" y="0"/>
            <a:ext cx="4038600" cy="4038600"/>
          </a:xfrm>
          <a:custGeom>
            <a:avLst/>
            <a:gdLst>
              <a:gd name="G0" fmla="+- 21057 0 0"/>
              <a:gd name="G1" fmla="+- -28403 0 0"/>
              <a:gd name="G2" fmla="+- 32000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21057 -32000"/>
              <a:gd name="T13" fmla="*/ T12 w 64000"/>
              <a:gd name="T14" fmla="+- 0 -24096 -32000"/>
              <a:gd name="T15" fmla="*/ -24096 h 64000"/>
              <a:gd name="T16" fmla="+- 0 32000 -32000"/>
              <a:gd name="T17" fmla="*/ T16 w 64000"/>
              <a:gd name="T18" fmla="+- 0 0 -32000"/>
              <a:gd name="T19" fmla="*/ 0 h 64000"/>
              <a:gd name="T20" fmla="+- 0 21057 -32000"/>
              <a:gd name="T21" fmla="*/ T20 w 64000"/>
              <a:gd name="T22" fmla="+- 0 24095 -32000"/>
              <a:gd name="T23" fmla="*/ 24095 h 64000"/>
              <a:gd name="T24" fmla="+- 0 21057 -32000"/>
              <a:gd name="T25" fmla="*/ T24 w 64000"/>
              <a:gd name="T26" fmla="+- 0 24095 -32000"/>
              <a:gd name="T27" fmla="*/ 24095 h 64000"/>
              <a:gd name="T28" fmla="+- 0 21056 -32000"/>
              <a:gd name="T29" fmla="*/ T28 w 64000"/>
              <a:gd name="T30" fmla="+- 0 24095 -32000"/>
              <a:gd name="T31" fmla="*/ 24095 h 64000"/>
              <a:gd name="T32" fmla="+- 0 21057 -32000"/>
              <a:gd name="T33" fmla="*/ T32 w 64000"/>
              <a:gd name="T34" fmla="+- 0 24096 -32000"/>
              <a:gd name="T35" fmla="*/ 24096 h 64000"/>
              <a:gd name="T36" fmla="+- 0 21057 -32000"/>
              <a:gd name="T37" fmla="*/ T36 w 64000"/>
              <a:gd name="T38" fmla="+- 0 -24096 -32000"/>
              <a:gd name="T39" fmla="*/ -24096 h 64000"/>
              <a:gd name="T40" fmla="+- 0 21056 -32000"/>
              <a:gd name="T41" fmla="*/ T40 w 64000"/>
              <a:gd name="T42" fmla="+- 0 -24096 -32000"/>
              <a:gd name="T43" fmla="*/ -24096 h 64000"/>
              <a:gd name="T44" fmla="+- 0 21057 -32000"/>
              <a:gd name="T45" fmla="*/ T44 w 64000"/>
              <a:gd name="T46" fmla="+- 0 -24096 -32000"/>
              <a:gd name="T47" fmla="*/ -24096 h 64000"/>
              <a:gd name="T48" fmla="+- 0 G27 -32000"/>
              <a:gd name="T49" fmla="*/ T48 w 64000"/>
              <a:gd name="T50" fmla="+- 0 G11 -32000"/>
              <a:gd name="T51" fmla="*/ G11 h 64000"/>
              <a:gd name="T52" fmla="+- 0 G25 -32000"/>
              <a:gd name="T53" fmla="*/ T52 w 64000"/>
              <a:gd name="T54" fmla="+- 0 G14 -32000"/>
              <a:gd name="T55" fmla="*/ G14 h 64000"/>
            </a:gdLst>
            <a:ahLst/>
            <a:cxnLst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T49" t="T51" r="T53" b="T55"/>
            <a:pathLst>
              <a:path w="64000" h="64000">
                <a:moveTo>
                  <a:pt x="53057" y="7904"/>
                </a:moveTo>
                <a:cubicBezTo>
                  <a:pt x="60010" y="13981"/>
                  <a:pt x="64000" y="22765"/>
                  <a:pt x="64000" y="32000"/>
                </a:cubicBezTo>
                <a:cubicBezTo>
                  <a:pt x="64000" y="41234"/>
                  <a:pt x="60010" y="50018"/>
                  <a:pt x="53057" y="56095"/>
                </a:cubicBezTo>
                <a:cubicBezTo>
                  <a:pt x="53057" y="56095"/>
                  <a:pt x="53057" y="56095"/>
                  <a:pt x="53056" y="56095"/>
                </a:cubicBezTo>
                <a:lnTo>
                  <a:pt x="53057" y="56096"/>
                </a:lnTo>
                <a:lnTo>
                  <a:pt x="53057" y="7904"/>
                </a:lnTo>
                <a:lnTo>
                  <a:pt x="53056" y="7904"/>
                </a:lnTo>
                <a:cubicBezTo>
                  <a:pt x="53057" y="7904"/>
                  <a:pt x="53057" y="7904"/>
                  <a:pt x="53057" y="7904"/>
                </a:cubicBezTo>
                <a:close/>
              </a:path>
            </a:pathLst>
          </a:custGeom>
          <a:solidFill>
            <a:schemeClr val="hlink">
              <a:alpha val="600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  <p:grpSp>
        <p:nvGrpSpPr>
          <p:cNvPr id="388109" name="Group 13"/>
          <p:cNvGrpSpPr>
            <a:grpSpLocks/>
          </p:cNvGrpSpPr>
          <p:nvPr/>
        </p:nvGrpSpPr>
        <p:grpSpPr bwMode="auto">
          <a:xfrm>
            <a:off x="76200" y="152400"/>
            <a:ext cx="8991600" cy="6629400"/>
            <a:chOff x="48" y="96"/>
            <a:chExt cx="5664" cy="4176"/>
          </a:xfrm>
        </p:grpSpPr>
        <p:sp>
          <p:nvSpPr>
            <p:cNvPr id="388110" name="AutoShape 14"/>
            <p:cNvSpPr>
              <a:spLocks noChangeArrowheads="1"/>
            </p:cNvSpPr>
            <p:nvPr userDrawn="1"/>
          </p:nvSpPr>
          <p:spPr bwMode="auto">
            <a:xfrm>
              <a:off x="48" y="96"/>
              <a:ext cx="5664" cy="417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88111" name="AutoShape 15"/>
            <p:cNvSpPr>
              <a:spLocks noChangeArrowheads="1"/>
            </p:cNvSpPr>
            <p:nvPr userDrawn="1"/>
          </p:nvSpPr>
          <p:spPr bwMode="auto">
            <a:xfrm>
              <a:off x="96" y="144"/>
              <a:ext cx="5568" cy="40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388112" name="Line 16"/>
          <p:cNvSpPr>
            <a:spLocks noChangeShapeType="1"/>
          </p:cNvSpPr>
          <p:nvPr/>
        </p:nvSpPr>
        <p:spPr bwMode="auto">
          <a:xfrm>
            <a:off x="1371600" y="1524000"/>
            <a:ext cx="73152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88113" name="AutoShape 17"/>
          <p:cNvSpPr>
            <a:spLocks noChangeArrowheads="1"/>
          </p:cNvSpPr>
          <p:nvPr/>
        </p:nvSpPr>
        <p:spPr bwMode="auto">
          <a:xfrm>
            <a:off x="-2819400" y="1447800"/>
            <a:ext cx="3657600" cy="3657600"/>
          </a:xfrm>
          <a:custGeom>
            <a:avLst/>
            <a:gdLst>
              <a:gd name="G0" fmla="+- 17444 0 0"/>
              <a:gd name="G1" fmla="+- -28889 0 0"/>
              <a:gd name="G2" fmla="+- 32000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17444 -32000"/>
              <a:gd name="T13" fmla="*/ T12 w 64000"/>
              <a:gd name="T14" fmla="+- 0 -26828 -32000"/>
              <a:gd name="T15" fmla="*/ -26828 h 64000"/>
              <a:gd name="T16" fmla="+- 0 32000 -32000"/>
              <a:gd name="T17" fmla="*/ T16 w 64000"/>
              <a:gd name="T18" fmla="+- 0 0 -32000"/>
              <a:gd name="T19" fmla="*/ 0 h 64000"/>
              <a:gd name="T20" fmla="+- 0 17444 -32000"/>
              <a:gd name="T21" fmla="*/ T20 w 64000"/>
              <a:gd name="T22" fmla="+- 0 26827 -32000"/>
              <a:gd name="T23" fmla="*/ 26827 h 64000"/>
              <a:gd name="T24" fmla="+- 0 17444 -32000"/>
              <a:gd name="T25" fmla="*/ T24 w 64000"/>
              <a:gd name="T26" fmla="+- 0 26827 -32000"/>
              <a:gd name="T27" fmla="*/ 26827 h 64000"/>
              <a:gd name="T28" fmla="+- 0 17443 -32000"/>
              <a:gd name="T29" fmla="*/ T28 w 64000"/>
              <a:gd name="T30" fmla="+- 0 26827 -32000"/>
              <a:gd name="T31" fmla="*/ 26827 h 64000"/>
              <a:gd name="T32" fmla="+- 0 17444 -32000"/>
              <a:gd name="T33" fmla="*/ T32 w 64000"/>
              <a:gd name="T34" fmla="+- 0 26828 -32000"/>
              <a:gd name="T35" fmla="*/ 26828 h 64000"/>
              <a:gd name="T36" fmla="+- 0 17444 -32000"/>
              <a:gd name="T37" fmla="*/ T36 w 64000"/>
              <a:gd name="T38" fmla="+- 0 -26828 -32000"/>
              <a:gd name="T39" fmla="*/ -26828 h 64000"/>
              <a:gd name="T40" fmla="+- 0 17443 -32000"/>
              <a:gd name="T41" fmla="*/ T40 w 64000"/>
              <a:gd name="T42" fmla="+- 0 -26828 -32000"/>
              <a:gd name="T43" fmla="*/ -26828 h 64000"/>
              <a:gd name="T44" fmla="+- 0 17444 -32000"/>
              <a:gd name="T45" fmla="*/ T44 w 64000"/>
              <a:gd name="T46" fmla="+- 0 -26828 -32000"/>
              <a:gd name="T47" fmla="*/ -26828 h 64000"/>
              <a:gd name="T48" fmla="+- 0 G27 -32000"/>
              <a:gd name="T49" fmla="*/ T48 w 64000"/>
              <a:gd name="T50" fmla="+- 0 G11 -32000"/>
              <a:gd name="T51" fmla="*/ G11 h 64000"/>
              <a:gd name="T52" fmla="+- 0 G25 -32000"/>
              <a:gd name="T53" fmla="*/ T52 w 64000"/>
              <a:gd name="T54" fmla="+- 0 G14 -32000"/>
              <a:gd name="T55" fmla="*/ G14 h 64000"/>
            </a:gdLst>
            <a:ahLst/>
            <a:cxnLst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T49" t="T51" r="T53" b="T55"/>
            <a:pathLst>
              <a:path w="64000" h="64000">
                <a:moveTo>
                  <a:pt x="49444" y="5172"/>
                </a:moveTo>
                <a:cubicBezTo>
                  <a:pt x="58522" y="11076"/>
                  <a:pt x="64000" y="21170"/>
                  <a:pt x="64000" y="32000"/>
                </a:cubicBezTo>
                <a:cubicBezTo>
                  <a:pt x="64000" y="42829"/>
                  <a:pt x="58522" y="52923"/>
                  <a:pt x="49444" y="58827"/>
                </a:cubicBezTo>
                <a:cubicBezTo>
                  <a:pt x="49444" y="58827"/>
                  <a:pt x="49443" y="58827"/>
                  <a:pt x="49443" y="58827"/>
                </a:cubicBezTo>
                <a:lnTo>
                  <a:pt x="49444" y="58828"/>
                </a:lnTo>
                <a:lnTo>
                  <a:pt x="49444" y="5172"/>
                </a:lnTo>
                <a:lnTo>
                  <a:pt x="49443" y="5172"/>
                </a:lnTo>
                <a:cubicBezTo>
                  <a:pt x="49443" y="5172"/>
                  <a:pt x="49444" y="5172"/>
                  <a:pt x="49444" y="517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z="2400">
              <a:latin typeface="Times New Roman" pitchFamily="18" charset="0"/>
            </a:endParaRPr>
          </a:p>
        </p:txBody>
      </p:sp>
      <p:sp>
        <p:nvSpPr>
          <p:cNvPr id="388114" name="AutoShape 18"/>
          <p:cNvSpPr>
            <a:spLocks noChangeArrowheads="1"/>
          </p:cNvSpPr>
          <p:nvPr/>
        </p:nvSpPr>
        <p:spPr bwMode="auto">
          <a:xfrm>
            <a:off x="-3352800" y="0"/>
            <a:ext cx="4038600" cy="4038600"/>
          </a:xfrm>
          <a:custGeom>
            <a:avLst/>
            <a:gdLst>
              <a:gd name="G0" fmla="+- 21057 0 0"/>
              <a:gd name="G1" fmla="+- -28403 0 0"/>
              <a:gd name="G2" fmla="+- 32000 0 0"/>
              <a:gd name="T0" fmla="*/ 32000 32000  1"/>
              <a:gd name="T1" fmla="*/ G0 G0  1"/>
              <a:gd name="T2" fmla="+- 0 T0 T1"/>
              <a:gd name="T3" fmla="sqrt T2"/>
              <a:gd name="G3" fmla="*/ 32000 T3 32000"/>
              <a:gd name="T4" fmla="*/ 32000 32000  1"/>
              <a:gd name="T5" fmla="*/ G1 G1  1"/>
              <a:gd name="T6" fmla="+- 0 T4 T5"/>
              <a:gd name="T7" fmla="sqrt T6"/>
              <a:gd name="G4" fmla="*/ 32000 T7 32000"/>
              <a:gd name="T8" fmla="*/ 32000 32000  1"/>
              <a:gd name="T9" fmla="*/ G2 G2  1"/>
              <a:gd name="T10" fmla="+- 0 T8 T9"/>
              <a:gd name="T11" fmla="sqrt T10"/>
              <a:gd name="G5" fmla="*/ 32000 T11 32000"/>
              <a:gd name="G6" fmla="+- 0 0 G3"/>
              <a:gd name="G7" fmla="+- 0 0 G4"/>
              <a:gd name="G8" fmla="+- 0 0 G5"/>
              <a:gd name="G9" fmla="+- 0 G4 G0"/>
              <a:gd name="G10" fmla="?: G9 G4 G0"/>
              <a:gd name="G11" fmla="?: G9 G1 G6"/>
              <a:gd name="G12" fmla="+- 0 G5 G0"/>
              <a:gd name="G13" fmla="?: G12 G5 G0"/>
              <a:gd name="G14" fmla="?: G12 G2 G3"/>
              <a:gd name="G15" fmla="+- G11 0 1"/>
              <a:gd name="G16" fmla="+- G14 1 0"/>
              <a:gd name="G17" fmla="+- 0 G14 G3"/>
              <a:gd name="G18" fmla="?: G17 G8 G13"/>
              <a:gd name="G19" fmla="?: G17 G0 G13"/>
              <a:gd name="G20" fmla="?: G17 G3 G16"/>
              <a:gd name="G21" fmla="+- 0 G6 G11"/>
              <a:gd name="G22" fmla="?: G21 G7 G10"/>
              <a:gd name="G23" fmla="?: G21 G0 G10"/>
              <a:gd name="G24" fmla="?: G21 G6 G15"/>
              <a:gd name="G25" fmla="min G10 G13"/>
              <a:gd name="G26" fmla="max G8 G7"/>
              <a:gd name="G27" fmla="max G26 G0"/>
              <a:gd name="T12" fmla="+- 0 21057 -32000"/>
              <a:gd name="T13" fmla="*/ T12 w 64000"/>
              <a:gd name="T14" fmla="+- 0 -24096 -32000"/>
              <a:gd name="T15" fmla="*/ -24096 h 64000"/>
              <a:gd name="T16" fmla="+- 0 32000 -32000"/>
              <a:gd name="T17" fmla="*/ T16 w 64000"/>
              <a:gd name="T18" fmla="+- 0 0 -32000"/>
              <a:gd name="T19" fmla="*/ 0 h 64000"/>
              <a:gd name="T20" fmla="+- 0 21057 -32000"/>
              <a:gd name="T21" fmla="*/ T20 w 64000"/>
              <a:gd name="T22" fmla="+- 0 24095 -32000"/>
              <a:gd name="T23" fmla="*/ 24095 h 64000"/>
              <a:gd name="T24" fmla="+- 0 21057 -32000"/>
              <a:gd name="T25" fmla="*/ T24 w 64000"/>
              <a:gd name="T26" fmla="+- 0 24095 -32000"/>
              <a:gd name="T27" fmla="*/ 24095 h 64000"/>
              <a:gd name="T28" fmla="+- 0 21056 -32000"/>
              <a:gd name="T29" fmla="*/ T28 w 64000"/>
              <a:gd name="T30" fmla="+- 0 24095 -32000"/>
              <a:gd name="T31" fmla="*/ 24095 h 64000"/>
              <a:gd name="T32" fmla="+- 0 21057 -32000"/>
              <a:gd name="T33" fmla="*/ T32 w 64000"/>
              <a:gd name="T34" fmla="+- 0 24096 -32000"/>
              <a:gd name="T35" fmla="*/ 24096 h 64000"/>
              <a:gd name="T36" fmla="+- 0 21057 -32000"/>
              <a:gd name="T37" fmla="*/ T36 w 64000"/>
              <a:gd name="T38" fmla="+- 0 -24096 -32000"/>
              <a:gd name="T39" fmla="*/ -24096 h 64000"/>
              <a:gd name="T40" fmla="+- 0 21056 -32000"/>
              <a:gd name="T41" fmla="*/ T40 w 64000"/>
              <a:gd name="T42" fmla="+- 0 -24096 -32000"/>
              <a:gd name="T43" fmla="*/ -24096 h 64000"/>
              <a:gd name="T44" fmla="+- 0 21057 -32000"/>
              <a:gd name="T45" fmla="*/ T44 w 64000"/>
              <a:gd name="T46" fmla="+- 0 -24096 -32000"/>
              <a:gd name="T47" fmla="*/ -24096 h 64000"/>
              <a:gd name="T48" fmla="+- 0 G27 -32000"/>
              <a:gd name="T49" fmla="*/ T48 w 64000"/>
              <a:gd name="T50" fmla="+- 0 G11 -32000"/>
              <a:gd name="T51" fmla="*/ G11 h 64000"/>
              <a:gd name="T52" fmla="+- 0 G25 -32000"/>
              <a:gd name="T53" fmla="*/ T52 w 64000"/>
              <a:gd name="T54" fmla="+- 0 G14 -32000"/>
              <a:gd name="T55" fmla="*/ G14 h 64000"/>
            </a:gdLst>
            <a:ahLst/>
            <a:cxnLst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T49" t="T51" r="T53" b="T55"/>
            <a:pathLst>
              <a:path w="64000" h="64000">
                <a:moveTo>
                  <a:pt x="53057" y="7904"/>
                </a:moveTo>
                <a:cubicBezTo>
                  <a:pt x="60010" y="13981"/>
                  <a:pt x="64000" y="22765"/>
                  <a:pt x="64000" y="32000"/>
                </a:cubicBezTo>
                <a:cubicBezTo>
                  <a:pt x="64000" y="41234"/>
                  <a:pt x="60010" y="50018"/>
                  <a:pt x="53057" y="56095"/>
                </a:cubicBezTo>
                <a:cubicBezTo>
                  <a:pt x="53057" y="56095"/>
                  <a:pt x="53057" y="56095"/>
                  <a:pt x="53056" y="56095"/>
                </a:cubicBezTo>
                <a:lnTo>
                  <a:pt x="53057" y="56096"/>
                </a:lnTo>
                <a:lnTo>
                  <a:pt x="53057" y="7904"/>
                </a:lnTo>
                <a:lnTo>
                  <a:pt x="53056" y="7904"/>
                </a:lnTo>
                <a:cubicBezTo>
                  <a:pt x="53057" y="7904"/>
                  <a:pt x="53057" y="7904"/>
                  <a:pt x="53057" y="7904"/>
                </a:cubicBezTo>
                <a:close/>
              </a:path>
            </a:pathLst>
          </a:custGeom>
          <a:solidFill>
            <a:schemeClr val="hlink">
              <a:alpha val="600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hlink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900">
          <a:solidFill>
            <a:srgbClr val="77777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rgbClr val="777777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l"/>
        <a:defRPr sz="2200">
          <a:solidFill>
            <a:srgbClr val="777777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1900">
          <a:solidFill>
            <a:srgbClr val="777777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rgbClr val="777777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rgbClr val="77777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rgbClr val="77777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rgbClr val="77777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rgbClr val="777777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4628728"/>
            <a:ext cx="7239000" cy="1752600"/>
          </a:xfrm>
        </p:spPr>
        <p:txBody>
          <a:bodyPr/>
          <a:lstStyle/>
          <a:p>
            <a:r>
              <a:rPr lang="en-US" alt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24, OCTUBRE, 2023</a:t>
            </a:r>
            <a:endParaRPr lang="en-US" altLang="es-E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5157" name="Picture 5" descr="C:\Users\jose\Pictures\toledo\IMG_6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6711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1761BF-58AA-1E23-5F05-A3B71CC11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s-E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Asociación</a:t>
            </a:r>
            <a:r>
              <a:rPr lang="en-US" altLang="es-E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de Amistad Hispano-</a:t>
            </a:r>
            <a:r>
              <a:rPr lang="en-US" altLang="es-E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Árabe</a:t>
            </a:r>
            <a:br>
              <a:rPr lang="en-US" altLang="es-E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</a:br>
            <a:endParaRPr lang="es-ES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10F3BC-6F4A-AD2D-505A-2E57A1941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153"/>
            <a:ext cx="9144000" cy="608491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0FF19FE-CA9E-CC7C-715C-FD9F13B9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-243408"/>
            <a:ext cx="7338052" cy="1104383"/>
          </a:xfrm>
        </p:spPr>
        <p:txBody>
          <a:bodyPr/>
          <a:lstStyle/>
          <a:p>
            <a:r>
              <a:rPr lang="es-ES" dirty="0"/>
              <a:t>Moneda: un euro igual a 30 libras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1D1E26-D448-66FF-488B-ABE332513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27213"/>
            <a:ext cx="8432105" cy="4114800"/>
          </a:xfrm>
        </p:spPr>
        <p:txBody>
          <a:bodyPr/>
          <a:lstStyle/>
          <a:p>
            <a:r>
              <a:rPr lang="es-ES" b="1" dirty="0">
                <a:solidFill>
                  <a:srgbClr val="C00000"/>
                </a:solidFill>
              </a:rPr>
              <a:t>La libra egipcia tiene 100 piastras</a:t>
            </a:r>
          </a:p>
          <a:p>
            <a:r>
              <a:rPr lang="es-ES" b="1" dirty="0">
                <a:solidFill>
                  <a:srgbClr val="C00000"/>
                </a:solidFill>
              </a:rPr>
              <a:t>Hay que tener dinero local para las propinas </a:t>
            </a:r>
          </a:p>
        </p:txBody>
      </p:sp>
    </p:spTree>
    <p:extLst>
      <p:ext uri="{BB962C8B-B14F-4D97-AF65-F5344CB8AC3E}">
        <p14:creationId xmlns:p14="http://schemas.microsoft.com/office/powerpoint/2010/main" val="703893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63F72-5596-7E82-BDDF-8FA8E148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 el barco: todo programado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86D2DE-6BA3-7BCF-9BB8-6363B4341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el Cairo, </a:t>
            </a:r>
          </a:p>
          <a:p>
            <a:r>
              <a:rPr lang="es-ES" dirty="0"/>
              <a:t>Taxis, </a:t>
            </a:r>
            <a:r>
              <a:rPr lang="es-ES" dirty="0" err="1"/>
              <a:t>uber</a:t>
            </a:r>
            <a:endParaRPr lang="es-ES" dirty="0"/>
          </a:p>
          <a:p>
            <a:r>
              <a:rPr lang="es-ES" dirty="0"/>
              <a:t>Metro para el barrio copto</a:t>
            </a:r>
          </a:p>
          <a:p>
            <a:r>
              <a:rPr lang="es-ES" dirty="0"/>
              <a:t>Khan el </a:t>
            </a:r>
            <a:r>
              <a:rPr lang="es-ES" dirty="0" err="1"/>
              <a:t>halili</a:t>
            </a:r>
            <a:r>
              <a:rPr lang="es-ES" dirty="0"/>
              <a:t>, para compras comer y pasar la tarde</a:t>
            </a:r>
          </a:p>
          <a:p>
            <a:r>
              <a:rPr lang="es-ES" dirty="0" err="1"/>
              <a:t>Mariot</a:t>
            </a:r>
            <a:r>
              <a:rPr lang="es-ES" dirty="0"/>
              <a:t>, pabellón de Eugenia de Montijo, pizzas, narguiles </a:t>
            </a:r>
          </a:p>
        </p:txBody>
      </p:sp>
    </p:spTree>
    <p:extLst>
      <p:ext uri="{BB962C8B-B14F-4D97-AF65-F5344CB8AC3E}">
        <p14:creationId xmlns:p14="http://schemas.microsoft.com/office/powerpoint/2010/main" val="3708212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11028-E58F-040E-A437-C77E544B3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01625"/>
            <a:ext cx="9505056" cy="1143000"/>
          </a:xfrm>
        </p:spPr>
        <p:txBody>
          <a:bodyPr/>
          <a:lstStyle/>
          <a:p>
            <a:r>
              <a:rPr lang="es-ES" dirty="0"/>
              <a:t>Hotel Marriot</a:t>
            </a:r>
            <a:br>
              <a:rPr lang="es-ES" dirty="0"/>
            </a:br>
            <a:r>
              <a:rPr lang="es-ES" dirty="0"/>
              <a:t> Cairo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EB7676-2605-7CDC-E20C-7E72D80C1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2532394"/>
            <a:ext cx="9212979" cy="4325606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8A6230B-6D2A-0F3C-A827-16BF8F128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90330" y="0"/>
            <a:ext cx="5132405" cy="34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51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CB354E-2623-B5C6-18DB-F436837A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Hotel Sheraton, Cairo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1134BB-89B2-05DA-EDFC-96AE281C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7" y="2509059"/>
            <a:ext cx="6587026" cy="5085184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462B51B-2C63-8123-328F-6D4171F58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4008" y="1444625"/>
            <a:ext cx="4416832" cy="24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500" name="Picture 4" descr="C:\Users\jose\Pictures\toledo\IMG_6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74906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iguo Egipto Mapa Con La Mayoría De Los Lugares De Interés ...">
            <a:extLst>
              <a:ext uri="{FF2B5EF4-FFF2-40B4-BE49-F238E27FC236}">
                <a16:creationId xmlns:a16="http://schemas.microsoft.com/office/drawing/2014/main" id="{561BD5D4-7D61-5D1F-A30E-DC0731CE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7" y="0"/>
            <a:ext cx="7336464" cy="76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988840"/>
            <a:ext cx="4176464" cy="3953173"/>
          </a:xfrm>
        </p:spPr>
        <p:txBody>
          <a:bodyPr/>
          <a:lstStyle/>
          <a:p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Situación al día 24 de octubre</a:t>
            </a:r>
          </a:p>
          <a:p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Ministerio de Asuntos exteriores</a:t>
            </a:r>
          </a:p>
        </p:txBody>
      </p:sp>
      <p:sp>
        <p:nvSpPr>
          <p:cNvPr id="362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-531440"/>
            <a:ext cx="7336465" cy="1143000"/>
          </a:xfrm>
        </p:spPr>
        <p:txBody>
          <a:bodyPr/>
          <a:lstStyle/>
          <a:p>
            <a:r>
              <a:rPr lang="en-US" altLang="es-ES" dirty="0"/>
              <a:t>VIAJE A EGIPTO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01625"/>
            <a:ext cx="7313612" cy="1143000"/>
          </a:xfrm>
        </p:spPr>
        <p:txBody>
          <a:bodyPr/>
          <a:lstStyle/>
          <a:p>
            <a:r>
              <a:rPr lang="es-ES" dirty="0"/>
              <a:t>Ministerio de Asuntos Exteriores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5" y="1540668"/>
            <a:ext cx="8280919" cy="4401345"/>
          </a:xfrm>
        </p:spPr>
        <p:txBody>
          <a:bodyPr/>
          <a:lstStyle/>
          <a:p>
            <a:pPr marL="0" indent="0">
              <a:buNone/>
            </a:pPr>
            <a:r>
              <a:rPr lang="es-ES" sz="2000" dirty="0"/>
              <a:t>Egipto</a:t>
            </a:r>
          </a:p>
          <a:p>
            <a:pPr marL="0" indent="0">
              <a:buNone/>
            </a:pPr>
            <a:r>
              <a:rPr lang="es-ES" sz="2000" dirty="0"/>
              <a:t>AVISO IMPORTANTE</a:t>
            </a:r>
          </a:p>
          <a:p>
            <a:pPr marL="0" indent="0">
              <a:buNone/>
            </a:pPr>
            <a:r>
              <a:rPr lang="es-ES" sz="2000" dirty="0"/>
              <a:t> </a:t>
            </a:r>
          </a:p>
          <a:p>
            <a:pPr marL="0" indent="0" algn="just">
              <a:buNone/>
            </a:pPr>
            <a:r>
              <a:rPr lang="es-ES" sz="2000" dirty="0"/>
              <a:t>La presente recomendación carece de efecto vinculante y opera como mero aviso o consejo. El Estado no resultará responsable por ningún concepto de los daños o perjuicios que, tanto por la observancia como por desconocimiento o no atención de la recomendación, pudieran ocasionarse a personas o bienes, no considerándose dicha recomendación título que ampare reclamación alguna.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endParaRPr lang="es-ES" sz="800" dirty="0"/>
          </a:p>
          <a:p>
            <a:pPr marL="0" indent="0">
              <a:buNone/>
            </a:pPr>
            <a:r>
              <a:rPr lang="es-ES" sz="1800" b="1" dirty="0">
                <a:solidFill>
                  <a:srgbClr val="002060"/>
                </a:solidFill>
              </a:rPr>
              <a:t>Recomendaciones vigentes a 23 de octubre de 2023</a:t>
            </a:r>
          </a:p>
          <a:p>
            <a:pPr marL="0" indent="0">
              <a:buNone/>
            </a:pPr>
            <a:endParaRPr lang="es-ES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ES" sz="1800" b="1" dirty="0">
                <a:solidFill>
                  <a:srgbClr val="002060"/>
                </a:solidFill>
              </a:rPr>
              <a:t>Última actualización el 19 de octubre de 2023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7" y="397668"/>
            <a:ext cx="95091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86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/>
              <a:t>propuestas para la Agencia de Viajes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5" y="1786270"/>
            <a:ext cx="7856040" cy="4155743"/>
          </a:xfrm>
        </p:spPr>
        <p:txBody>
          <a:bodyPr/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Retrasar el viaje a nueva fecha, sin gastos:</a:t>
            </a:r>
          </a:p>
          <a:p>
            <a:pPr lvl="2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Diciembre 2023</a:t>
            </a:r>
          </a:p>
          <a:p>
            <a:pPr lvl="2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Enero 2024</a:t>
            </a:r>
          </a:p>
          <a:p>
            <a:pPr lvl="2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Febrero 2024</a:t>
            </a:r>
          </a:p>
          <a:p>
            <a:pPr lvl="2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Marzo 2024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Gastos de cancelación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Número de viajeros para salir el 4 de noviembre</a:t>
            </a:r>
          </a:p>
          <a:p>
            <a:pPr lvl="1"/>
            <a:r>
              <a:rPr lang="es-ES" sz="2000" b="1" dirty="0"/>
              <a:t>Bajas en cualquier circunstancia</a:t>
            </a:r>
          </a:p>
          <a:p>
            <a:pPr lvl="1"/>
            <a:r>
              <a:rPr lang="es-ES" sz="2000" b="1" dirty="0"/>
              <a:t>Bajas si continua la situación actual</a:t>
            </a:r>
          </a:p>
          <a:p>
            <a:endParaRPr lang="es-ES" sz="24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7" y="397668"/>
            <a:ext cx="95091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70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953" y="188640"/>
            <a:ext cx="95091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132856"/>
            <a:ext cx="8360097" cy="4536504"/>
          </a:xfrm>
        </p:spPr>
        <p:txBody>
          <a:bodyPr/>
          <a:lstStyle/>
          <a:p>
            <a:r>
              <a:rPr lang="es-ES" sz="2000" dirty="0"/>
              <a:t>Seguridad física</a:t>
            </a:r>
          </a:p>
          <a:p>
            <a:r>
              <a:rPr lang="es-ES" sz="2000" dirty="0"/>
              <a:t>Vestido</a:t>
            </a:r>
          </a:p>
          <a:p>
            <a:r>
              <a:rPr lang="es-ES" sz="2000" dirty="0"/>
              <a:t>Higiene</a:t>
            </a:r>
          </a:p>
          <a:p>
            <a:r>
              <a:rPr lang="es-ES" sz="2000" dirty="0"/>
              <a:t>Alimentación</a:t>
            </a:r>
          </a:p>
          <a:p>
            <a:r>
              <a:rPr lang="es-ES" sz="2000" dirty="0"/>
              <a:t>Bebidas</a:t>
            </a:r>
          </a:p>
          <a:p>
            <a:r>
              <a:rPr lang="es-ES" sz="2000" dirty="0"/>
              <a:t>Moneda</a:t>
            </a:r>
          </a:p>
          <a:p>
            <a:r>
              <a:rPr lang="es-ES" sz="2000" dirty="0"/>
              <a:t>En el barco</a:t>
            </a:r>
          </a:p>
          <a:p>
            <a:r>
              <a:rPr lang="es-ES" sz="2000" dirty="0"/>
              <a:t>En El Cairo</a:t>
            </a:r>
          </a:p>
          <a:p>
            <a:endParaRPr lang="es-ES" sz="2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0ED13D-C05A-7CDB-9247-CC87BF38E2EE}"/>
              </a:ext>
            </a:extLst>
          </p:cNvPr>
          <p:cNvSpPr txBox="1"/>
          <p:nvPr/>
        </p:nvSpPr>
        <p:spPr>
          <a:xfrm>
            <a:off x="683569" y="718985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Recomendaciones para el viaje</a:t>
            </a:r>
          </a:p>
        </p:txBody>
      </p:sp>
    </p:spTree>
    <p:extLst>
      <p:ext uri="{BB962C8B-B14F-4D97-AF65-F5344CB8AC3E}">
        <p14:creationId xmlns:p14="http://schemas.microsoft.com/office/powerpoint/2010/main" val="355966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F2076-3C83-8E7A-D8F9-721DC4141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Vestido en países musulmanes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1D68F4-8893-3763-4A3C-5B823CAF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827213"/>
            <a:ext cx="8208912" cy="4114800"/>
          </a:xfrm>
        </p:spPr>
        <p:txBody>
          <a:bodyPr/>
          <a:lstStyle/>
          <a:p>
            <a:r>
              <a:rPr lang="es-ES" dirty="0"/>
              <a:t>En el barco</a:t>
            </a:r>
          </a:p>
          <a:p>
            <a:r>
              <a:rPr lang="es-ES" dirty="0"/>
              <a:t>En la calle</a:t>
            </a:r>
          </a:p>
          <a:p>
            <a:pPr lvl="1"/>
            <a:r>
              <a:rPr lang="es-ES" dirty="0"/>
              <a:t>CUBRIR RODILLAS Y HOMBROS</a:t>
            </a:r>
          </a:p>
          <a:p>
            <a:pPr lvl="1"/>
            <a:r>
              <a:rPr lang="es-ES" dirty="0"/>
              <a:t>Mujeres  preferible cubrir la cabeza/cuello, te dará respeto</a:t>
            </a:r>
          </a:p>
          <a:p>
            <a:pPr lvl="1"/>
            <a:r>
              <a:rPr lang="es-ES" dirty="0"/>
              <a:t>Hombres, no camisas de manga corta</a:t>
            </a:r>
          </a:p>
          <a:p>
            <a:pPr lvl="1"/>
            <a:r>
              <a:rPr lang="es-ES" dirty="0"/>
              <a:t>Tampoco debes caminar por la calle con prendas ajustadas o que marquen demasiado la figura, ni utilizar faldas cortas, shorts o camisetas sin mangas.</a:t>
            </a:r>
          </a:p>
        </p:txBody>
      </p:sp>
    </p:spTree>
    <p:extLst>
      <p:ext uri="{BB962C8B-B14F-4D97-AF65-F5344CB8AC3E}">
        <p14:creationId xmlns:p14="http://schemas.microsoft.com/office/powerpoint/2010/main" val="424546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4F055F-DFEF-D13A-483E-4BBA02FD1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Entrada a mezquitas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5F20F4-3048-3D38-2170-C2855B6BD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827213"/>
            <a:ext cx="8388424" cy="4114800"/>
          </a:xfrm>
        </p:spPr>
        <p:txBody>
          <a:bodyPr/>
          <a:lstStyle/>
          <a:p>
            <a:r>
              <a:rPr lang="es-ES" dirty="0"/>
              <a:t>Cubrir brazos y piernas completamente</a:t>
            </a:r>
          </a:p>
          <a:p>
            <a:r>
              <a:rPr lang="es-ES" dirty="0"/>
              <a:t>Descalzarse al entrar</a:t>
            </a:r>
          </a:p>
          <a:p>
            <a:r>
              <a:rPr lang="es-ES" dirty="0"/>
              <a:t>Mujeres: cubrir la cabeza</a:t>
            </a:r>
          </a:p>
          <a:p>
            <a:r>
              <a:rPr lang="es-ES" dirty="0"/>
              <a:t>No hacer ostentación de símbolos religiosos: medallas, cruces</a:t>
            </a:r>
          </a:p>
        </p:txBody>
      </p:sp>
    </p:spTree>
    <p:extLst>
      <p:ext uri="{BB962C8B-B14F-4D97-AF65-F5344CB8AC3E}">
        <p14:creationId xmlns:p14="http://schemas.microsoft.com/office/powerpoint/2010/main" val="306111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CEFEC-8E99-B335-9F14-1CFEBDC7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higiene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ECE4E4-3F51-39D8-3E27-A8803235F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556792"/>
            <a:ext cx="7928049" cy="4385221"/>
          </a:xfrm>
        </p:spPr>
        <p:txBody>
          <a:bodyPr/>
          <a:lstStyle/>
          <a:p>
            <a:r>
              <a:rPr lang="es-ES" dirty="0"/>
              <a:t>Bote de gel para lavarse después de tocar pasamanos, barras de metro, </a:t>
            </a:r>
            <a:r>
              <a:rPr lang="es-ES" dirty="0" err="1"/>
              <a:t>etc</a:t>
            </a:r>
            <a:endParaRPr lang="es-ES" dirty="0"/>
          </a:p>
          <a:p>
            <a:r>
              <a:rPr lang="es-ES" dirty="0"/>
              <a:t>Agua solo embotellada y </a:t>
            </a:r>
            <a:r>
              <a:rPr lang="es-ES" dirty="0">
                <a:solidFill>
                  <a:srgbClr val="FF0000"/>
                </a:solidFill>
              </a:rPr>
              <a:t>precintada</a:t>
            </a:r>
          </a:p>
          <a:p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 LOS CUBITOS DE HIELO</a:t>
            </a:r>
          </a:p>
          <a:p>
            <a:r>
              <a:rPr lang="es-ES" dirty="0">
                <a:solidFill>
                  <a:schemeClr val="bg2"/>
                </a:solidFill>
              </a:rPr>
              <a:t>No a las ensaladas, fuera del barco</a:t>
            </a:r>
          </a:p>
          <a:p>
            <a:r>
              <a:rPr lang="es-ES" dirty="0">
                <a:solidFill>
                  <a:schemeClr val="bg2"/>
                </a:solidFill>
              </a:rPr>
              <a:t>Fruta que se pueda pelar</a:t>
            </a:r>
          </a:p>
          <a:p>
            <a:r>
              <a:rPr lang="es-ES" dirty="0">
                <a:solidFill>
                  <a:schemeClr val="bg2"/>
                </a:solidFill>
              </a:rPr>
              <a:t>Zumos en los puestos callejeros</a:t>
            </a:r>
          </a:p>
        </p:txBody>
      </p:sp>
    </p:spTree>
    <p:extLst>
      <p:ext uri="{BB962C8B-B14F-4D97-AF65-F5344CB8AC3E}">
        <p14:creationId xmlns:p14="http://schemas.microsoft.com/office/powerpoint/2010/main" val="5534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CE9ED1-1E39-47E1-EB77-BA207D30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01625"/>
            <a:ext cx="8532440" cy="1143000"/>
          </a:xfrm>
        </p:spPr>
        <p:txBody>
          <a:bodyPr/>
          <a:lstStyle/>
          <a:p>
            <a:br>
              <a:rPr lang="es-ES" dirty="0"/>
            </a:b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Gatroenteritis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la maldición de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Tutankamon</a:t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Capsulas de carbón activo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1C8EE3-C860-930A-3882-E09FEF0C6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499" y="1556792"/>
            <a:ext cx="6443861" cy="5387845"/>
          </a:xfrm>
        </p:spPr>
      </p:pic>
    </p:spTree>
    <p:extLst>
      <p:ext uri="{BB962C8B-B14F-4D97-AF65-F5344CB8AC3E}">
        <p14:creationId xmlns:p14="http://schemas.microsoft.com/office/powerpoint/2010/main" val="2971273122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open house presentation">
  <a:themeElements>
    <a:clrScheme name="ParentOpnHse 3">
      <a:dk1>
        <a:srgbClr val="000000"/>
      </a:dk1>
      <a:lt1>
        <a:srgbClr val="FFFFFF"/>
      </a:lt1>
      <a:dk2>
        <a:srgbClr val="0000CC"/>
      </a:dk2>
      <a:lt2>
        <a:srgbClr val="434343"/>
      </a:lt2>
      <a:accent1>
        <a:srgbClr val="99CC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CAE2AA"/>
      </a:accent5>
      <a:accent6>
        <a:srgbClr val="E7B900"/>
      </a:accent6>
      <a:hlink>
        <a:srgbClr val="FF0000"/>
      </a:hlink>
      <a:folHlink>
        <a:srgbClr val="808080"/>
      </a:folHlink>
    </a:clrScheme>
    <a:fontScheme name="ParentOpnHse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rentOpnH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entOpnH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entOpnH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entOpnH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entOpnH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OpnH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OpnH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OpnH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OpnH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entOpnH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 open house presentation</Template>
  <TotalTime>3660</TotalTime>
  <Words>386</Words>
  <Application>Microsoft Office PowerPoint</Application>
  <PresentationFormat>Presentación en pantalla (4:3)</PresentationFormat>
  <Paragraphs>66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Arial Rounded MT Bold</vt:lpstr>
      <vt:lpstr>Georgia</vt:lpstr>
      <vt:lpstr>Times New Roman</vt:lpstr>
      <vt:lpstr>Verdana</vt:lpstr>
      <vt:lpstr>Wingdings</vt:lpstr>
      <vt:lpstr>Class open house presentation</vt:lpstr>
      <vt:lpstr>Asociación de Amistad Hispano-Árabe </vt:lpstr>
      <vt:lpstr>VIAJE A EGIPTO</vt:lpstr>
      <vt:lpstr>Ministerio de Asuntos Exteriores</vt:lpstr>
      <vt:lpstr> propuestas para la Agencia de Viajes</vt:lpstr>
      <vt:lpstr>Presentación de PowerPoint</vt:lpstr>
      <vt:lpstr>Vestido en países musulmanes</vt:lpstr>
      <vt:lpstr>Entrada a mezquitas</vt:lpstr>
      <vt:lpstr>higiene</vt:lpstr>
      <vt:lpstr> Gatroenteritis, la maldición de Tutankamon Capsulas de carbón activo</vt:lpstr>
      <vt:lpstr>Moneda: un euro igual a 30 libras</vt:lpstr>
      <vt:lpstr>En el barco: todo programado</vt:lpstr>
      <vt:lpstr>Hotel Marriot  Cairo</vt:lpstr>
      <vt:lpstr>Hotel Sheraton, Cairo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ASAMBLEA GENERAL, 2017</dc:title>
  <dc:creator>jose madrid</dc:creator>
  <cp:lastModifiedBy>jose perez</cp:lastModifiedBy>
  <cp:revision>138</cp:revision>
  <cp:lastPrinted>2023-03-19T18:48:47Z</cp:lastPrinted>
  <dcterms:created xsi:type="dcterms:W3CDTF">2017-02-13T10:59:42Z</dcterms:created>
  <dcterms:modified xsi:type="dcterms:W3CDTF">2023-10-23T15:54:47Z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TC010170701033</vt:lpwstr>
  </property>
</Properties>
</file>